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72" r:id="rId4"/>
    <p:sldId id="274" r:id="rId5"/>
    <p:sldId id="273" r:id="rId6"/>
    <p:sldId id="276" r:id="rId7"/>
    <p:sldId id="27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0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流程圖與執行結果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410485048</a:t>
            </a:r>
            <a:r>
              <a:rPr lang="zh-TW" altLang="en-US" dirty="0" smtClean="0"/>
              <a:t> 資工二 吳承儒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3611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88" y="1052197"/>
            <a:ext cx="10058400" cy="49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9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09" y="967673"/>
            <a:ext cx="10058400" cy="50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7" y="1137958"/>
            <a:ext cx="10058400" cy="47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9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5" y="1014935"/>
            <a:ext cx="10058400" cy="49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93" y="1225967"/>
            <a:ext cx="10058400" cy="48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25687"/>
            <a:ext cx="10058400" cy="478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5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72" y="1619468"/>
            <a:ext cx="10058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17" y="1203915"/>
            <a:ext cx="10058400" cy="47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79" y="1106347"/>
            <a:ext cx="10058400" cy="488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62" y="1233293"/>
            <a:ext cx="10058400" cy="48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流程圖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42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20" y="821064"/>
            <a:ext cx="10058400" cy="54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6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04" y="1488424"/>
            <a:ext cx="5391427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5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11034" y="2967335"/>
            <a:ext cx="2569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SERVER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01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672662" y="872359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TcpListener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511970" y="872359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Tcp.start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4477405" y="872359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Udp.Bind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99087" y="1939160"/>
            <a:ext cx="1650127" cy="6674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Run </a:t>
            </a:r>
            <a:r>
              <a:rPr lang="en-US" altLang="zh-TW" dirty="0" err="1" smtClean="0"/>
              <a:t>udpRecv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Asynchronous</a:t>
            </a:r>
            <a:endParaRPr lang="zh-TW" altLang="en-US" dirty="0"/>
          </a:p>
        </p:txBody>
      </p:sp>
      <p:sp>
        <p:nvSpPr>
          <p:cNvPr id="6" name="流程圖: 決策 5"/>
          <p:cNvSpPr/>
          <p:nvPr/>
        </p:nvSpPr>
        <p:spPr>
          <a:xfrm>
            <a:off x="6466488" y="769883"/>
            <a:ext cx="2506718" cy="872358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While(true)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9343696" y="872359"/>
            <a:ext cx="2380595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New </a:t>
            </a:r>
            <a:r>
              <a:rPr lang="en-US" altLang="zh-TW" dirty="0" err="1" smtClean="0"/>
              <a:t>backgroundWorker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782503" y="2138854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Tcp.accept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9783818" y="4361793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Tcp.accept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10" name="流程圖: 決策 9"/>
          <p:cNvSpPr/>
          <p:nvPr/>
        </p:nvSpPr>
        <p:spPr>
          <a:xfrm>
            <a:off x="9122979" y="3147848"/>
            <a:ext cx="2824659" cy="872358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isConnected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9544050" y="5370787"/>
            <a:ext cx="1982514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New </a:t>
            </a:r>
            <a:r>
              <a:rPr lang="en-US" altLang="zh-TW" dirty="0" err="1" smtClean="0"/>
              <a:t>networkStream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6728590" y="5370787"/>
            <a:ext cx="1982514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Get Client information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6675052" y="1939159"/>
            <a:ext cx="2089589" cy="6674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Run </a:t>
            </a:r>
            <a:r>
              <a:rPr lang="en-US" altLang="zh-TW" dirty="0" err="1" smtClean="0"/>
              <a:t>backgroundWorker</a:t>
            </a:r>
            <a:endParaRPr lang="zh-TW" altLang="en-US" dirty="0"/>
          </a:p>
        </p:txBody>
      </p:sp>
      <p:cxnSp>
        <p:nvCxnSpPr>
          <p:cNvPr id="15" name="直線單箭頭接點 14"/>
          <p:cNvCxnSpPr>
            <a:stCxn id="2" idx="3"/>
            <a:endCxn id="3" idx="1"/>
          </p:cNvCxnSpPr>
          <p:nvPr/>
        </p:nvCxnSpPr>
        <p:spPr>
          <a:xfrm>
            <a:off x="2175641" y="1206063"/>
            <a:ext cx="3363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3" idx="3"/>
            <a:endCxn id="4" idx="1"/>
          </p:cNvCxnSpPr>
          <p:nvPr/>
        </p:nvCxnSpPr>
        <p:spPr>
          <a:xfrm>
            <a:off x="4014949" y="1206063"/>
            <a:ext cx="462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4" idx="3"/>
            <a:endCxn id="6" idx="1"/>
          </p:cNvCxnSpPr>
          <p:nvPr/>
        </p:nvCxnSpPr>
        <p:spPr>
          <a:xfrm flipV="1">
            <a:off x="5980384" y="1206062"/>
            <a:ext cx="48610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6" idx="3"/>
            <a:endCxn id="7" idx="1"/>
          </p:cNvCxnSpPr>
          <p:nvPr/>
        </p:nvCxnSpPr>
        <p:spPr>
          <a:xfrm>
            <a:off x="8973206" y="1206062"/>
            <a:ext cx="3704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2"/>
            <a:endCxn id="8" idx="0"/>
          </p:cNvCxnSpPr>
          <p:nvPr/>
        </p:nvCxnSpPr>
        <p:spPr>
          <a:xfrm flipH="1">
            <a:off x="10533993" y="1539766"/>
            <a:ext cx="1" cy="599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8" idx="2"/>
            <a:endCxn id="10" idx="0"/>
          </p:cNvCxnSpPr>
          <p:nvPr/>
        </p:nvCxnSpPr>
        <p:spPr>
          <a:xfrm>
            <a:off x="10533993" y="2806261"/>
            <a:ext cx="1316" cy="341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0" idx="2"/>
            <a:endCxn id="9" idx="0"/>
          </p:cNvCxnSpPr>
          <p:nvPr/>
        </p:nvCxnSpPr>
        <p:spPr>
          <a:xfrm flipH="1">
            <a:off x="10535308" y="4020206"/>
            <a:ext cx="1" cy="341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9" idx="2"/>
            <a:endCxn id="11" idx="0"/>
          </p:cNvCxnSpPr>
          <p:nvPr/>
        </p:nvCxnSpPr>
        <p:spPr>
          <a:xfrm flipH="1">
            <a:off x="10535307" y="5029200"/>
            <a:ext cx="1" cy="341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1" idx="1"/>
            <a:endCxn id="12" idx="3"/>
          </p:cNvCxnSpPr>
          <p:nvPr/>
        </p:nvCxnSpPr>
        <p:spPr>
          <a:xfrm flipH="1">
            <a:off x="8711104" y="5704491"/>
            <a:ext cx="8329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12" idx="0"/>
            <a:endCxn id="13" idx="2"/>
          </p:cNvCxnSpPr>
          <p:nvPr/>
        </p:nvCxnSpPr>
        <p:spPr>
          <a:xfrm flipV="1">
            <a:off x="7719847" y="2606566"/>
            <a:ext cx="0" cy="2764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3" idx="0"/>
            <a:endCxn id="6" idx="2"/>
          </p:cNvCxnSpPr>
          <p:nvPr/>
        </p:nvCxnSpPr>
        <p:spPr>
          <a:xfrm flipV="1">
            <a:off x="7719847" y="1642241"/>
            <a:ext cx="0" cy="296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4" idx="2"/>
            <a:endCxn id="5" idx="0"/>
          </p:cNvCxnSpPr>
          <p:nvPr/>
        </p:nvCxnSpPr>
        <p:spPr>
          <a:xfrm flipH="1">
            <a:off x="1424151" y="1539766"/>
            <a:ext cx="3804744" cy="399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圓角矩形 55"/>
          <p:cNvSpPr/>
          <p:nvPr/>
        </p:nvSpPr>
        <p:spPr>
          <a:xfrm>
            <a:off x="672660" y="3005961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udpRecv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57" name="圓角矩形 56"/>
          <p:cNvSpPr/>
          <p:nvPr/>
        </p:nvSpPr>
        <p:spPr>
          <a:xfrm>
            <a:off x="599087" y="4125313"/>
            <a:ext cx="1634362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udpBroadCast</a:t>
            </a:r>
            <a:endParaRPr lang="zh-TW" altLang="en-US" dirty="0"/>
          </a:p>
        </p:txBody>
      </p:sp>
      <p:sp>
        <p:nvSpPr>
          <p:cNvPr id="58" name="圓角矩形 57"/>
          <p:cNvSpPr/>
          <p:nvPr/>
        </p:nvSpPr>
        <p:spPr>
          <a:xfrm>
            <a:off x="599087" y="5244665"/>
            <a:ext cx="1634362" cy="6674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CallBack</a:t>
            </a:r>
            <a:endParaRPr lang="zh-TW" altLang="en-US" dirty="0"/>
          </a:p>
        </p:txBody>
      </p:sp>
      <p:sp>
        <p:nvSpPr>
          <p:cNvPr id="59" name="圓角矩形 58"/>
          <p:cNvSpPr/>
          <p:nvPr/>
        </p:nvSpPr>
        <p:spPr>
          <a:xfrm>
            <a:off x="4477400" y="4607473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GetPhoto</a:t>
            </a:r>
            <a:endParaRPr lang="zh-TW" altLang="en-US" dirty="0"/>
          </a:p>
        </p:txBody>
      </p:sp>
      <p:sp>
        <p:nvSpPr>
          <p:cNvPr id="60" name="圓角矩形 59"/>
          <p:cNvSpPr/>
          <p:nvPr/>
        </p:nvSpPr>
        <p:spPr>
          <a:xfrm>
            <a:off x="4477401" y="3767959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TcpRecv</a:t>
            </a:r>
            <a:endParaRPr lang="zh-TW" altLang="en-US" dirty="0"/>
          </a:p>
        </p:txBody>
      </p:sp>
      <p:sp>
        <p:nvSpPr>
          <p:cNvPr id="61" name="流程圖: 決策 60"/>
          <p:cNvSpPr/>
          <p:nvPr/>
        </p:nvSpPr>
        <p:spPr>
          <a:xfrm>
            <a:off x="3980794" y="1798583"/>
            <a:ext cx="2506718" cy="872358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While(true)</a:t>
            </a:r>
            <a:endParaRPr lang="zh-TW" altLang="en-US" dirty="0"/>
          </a:p>
        </p:txBody>
      </p:sp>
      <p:sp>
        <p:nvSpPr>
          <p:cNvPr id="62" name="圓角矩形 61"/>
          <p:cNvSpPr/>
          <p:nvPr/>
        </p:nvSpPr>
        <p:spPr>
          <a:xfrm>
            <a:off x="4477400" y="5532384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Pulling photo byte[]</a:t>
            </a:r>
            <a:endParaRPr lang="zh-TW" altLang="en-US" dirty="0"/>
          </a:p>
        </p:txBody>
      </p:sp>
      <p:sp>
        <p:nvSpPr>
          <p:cNvPr id="63" name="圓角矩形 62"/>
          <p:cNvSpPr/>
          <p:nvPr/>
        </p:nvSpPr>
        <p:spPr>
          <a:xfrm>
            <a:off x="4477401" y="2928445"/>
            <a:ext cx="1502979" cy="6674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TRY</a:t>
            </a:r>
            <a:endParaRPr lang="zh-TW" altLang="en-US" dirty="0"/>
          </a:p>
        </p:txBody>
      </p:sp>
      <p:sp>
        <p:nvSpPr>
          <p:cNvPr id="64" name="圓角矩形 63"/>
          <p:cNvSpPr/>
          <p:nvPr/>
        </p:nvSpPr>
        <p:spPr>
          <a:xfrm>
            <a:off x="2575033" y="2884432"/>
            <a:ext cx="1502979" cy="6674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CATCH</a:t>
            </a:r>
            <a:endParaRPr lang="zh-TW" altLang="en-US" dirty="0"/>
          </a:p>
        </p:txBody>
      </p:sp>
      <p:sp>
        <p:nvSpPr>
          <p:cNvPr id="65" name="圓角矩形 64"/>
          <p:cNvSpPr/>
          <p:nvPr/>
        </p:nvSpPr>
        <p:spPr>
          <a:xfrm>
            <a:off x="2575032" y="3791609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Disconnect</a:t>
            </a:r>
            <a:endParaRPr lang="zh-TW" altLang="en-US" dirty="0"/>
          </a:p>
        </p:txBody>
      </p:sp>
      <p:sp>
        <p:nvSpPr>
          <p:cNvPr id="66" name="圓角矩形 65"/>
          <p:cNvSpPr/>
          <p:nvPr/>
        </p:nvSpPr>
        <p:spPr>
          <a:xfrm>
            <a:off x="2575031" y="4736881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udpBroadCast</a:t>
            </a:r>
            <a:endParaRPr lang="zh-TW" altLang="en-US" dirty="0"/>
          </a:p>
        </p:txBody>
      </p:sp>
      <p:cxnSp>
        <p:nvCxnSpPr>
          <p:cNvPr id="67" name="直線單箭頭接點 66"/>
          <p:cNvCxnSpPr>
            <a:stCxn id="13" idx="1"/>
            <a:endCxn id="61" idx="3"/>
          </p:cNvCxnSpPr>
          <p:nvPr/>
        </p:nvCxnSpPr>
        <p:spPr>
          <a:xfrm flipH="1" flipV="1">
            <a:off x="6487512" y="2234762"/>
            <a:ext cx="187540" cy="38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61" idx="2"/>
            <a:endCxn id="63" idx="0"/>
          </p:cNvCxnSpPr>
          <p:nvPr/>
        </p:nvCxnSpPr>
        <p:spPr>
          <a:xfrm flipH="1">
            <a:off x="5228891" y="2670941"/>
            <a:ext cx="5262" cy="257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1" idx="2"/>
            <a:endCxn id="64" idx="0"/>
          </p:cNvCxnSpPr>
          <p:nvPr/>
        </p:nvCxnSpPr>
        <p:spPr>
          <a:xfrm flipH="1">
            <a:off x="3326523" y="2670941"/>
            <a:ext cx="1907630" cy="213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64" idx="2"/>
            <a:endCxn id="65" idx="0"/>
          </p:cNvCxnSpPr>
          <p:nvPr/>
        </p:nvCxnSpPr>
        <p:spPr>
          <a:xfrm flipH="1">
            <a:off x="3326522" y="3551839"/>
            <a:ext cx="1" cy="239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65" idx="2"/>
            <a:endCxn id="66" idx="0"/>
          </p:cNvCxnSpPr>
          <p:nvPr/>
        </p:nvCxnSpPr>
        <p:spPr>
          <a:xfrm flipH="1">
            <a:off x="3326521" y="4459016"/>
            <a:ext cx="1" cy="277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63" idx="2"/>
            <a:endCxn id="60" idx="0"/>
          </p:cNvCxnSpPr>
          <p:nvPr/>
        </p:nvCxnSpPr>
        <p:spPr>
          <a:xfrm>
            <a:off x="5228891" y="3595852"/>
            <a:ext cx="0" cy="172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0" idx="2"/>
            <a:endCxn id="59" idx="0"/>
          </p:cNvCxnSpPr>
          <p:nvPr/>
        </p:nvCxnSpPr>
        <p:spPr>
          <a:xfrm flipH="1">
            <a:off x="5228890" y="4435366"/>
            <a:ext cx="1" cy="172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59" idx="2"/>
            <a:endCxn id="62" idx="0"/>
          </p:cNvCxnSpPr>
          <p:nvPr/>
        </p:nvCxnSpPr>
        <p:spPr>
          <a:xfrm>
            <a:off x="5228890" y="5274880"/>
            <a:ext cx="0" cy="257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5" idx="2"/>
            <a:endCxn id="56" idx="0"/>
          </p:cNvCxnSpPr>
          <p:nvPr/>
        </p:nvCxnSpPr>
        <p:spPr>
          <a:xfrm flipH="1">
            <a:off x="1424150" y="2606567"/>
            <a:ext cx="1" cy="399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56" idx="2"/>
            <a:endCxn id="57" idx="0"/>
          </p:cNvCxnSpPr>
          <p:nvPr/>
        </p:nvCxnSpPr>
        <p:spPr>
          <a:xfrm flipH="1">
            <a:off x="1416268" y="3673368"/>
            <a:ext cx="7882" cy="451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57" idx="2"/>
            <a:endCxn id="58" idx="0"/>
          </p:cNvCxnSpPr>
          <p:nvPr/>
        </p:nvCxnSpPr>
        <p:spPr>
          <a:xfrm>
            <a:off x="1416268" y="4792720"/>
            <a:ext cx="0" cy="451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74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09617" y="2967335"/>
            <a:ext cx="23727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215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633246" y="872359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MainForm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511970" y="872359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Init_messenger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4477405" y="872359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加入聊天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529548" y="872358"/>
            <a:ext cx="2380595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Tcp.connect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595944" y="874987"/>
            <a:ext cx="1878725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setSocketOption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9809436" y="2003534"/>
            <a:ext cx="1502979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Udp.bind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9569668" y="3218135"/>
            <a:ext cx="1982514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New </a:t>
            </a:r>
            <a:r>
              <a:rPr lang="en-US" altLang="zh-TW" dirty="0" err="1" smtClean="0"/>
              <a:t>networkStream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9569668" y="4346681"/>
            <a:ext cx="1982514" cy="667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Send information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9516130" y="5484435"/>
            <a:ext cx="2089589" cy="6674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Set </a:t>
            </a:r>
            <a:r>
              <a:rPr lang="en-US" altLang="zh-TW" dirty="0" err="1" smtClean="0"/>
              <a:t>udpRecv</a:t>
            </a:r>
            <a:r>
              <a:rPr lang="en-US" altLang="zh-TW" dirty="0" smtClean="0"/>
              <a:t>() </a:t>
            </a:r>
            <a:r>
              <a:rPr lang="en-US" altLang="zh-TW" dirty="0" err="1" smtClean="0"/>
              <a:t>STAthread</a:t>
            </a:r>
            <a:endParaRPr lang="zh-TW" altLang="en-US" dirty="0"/>
          </a:p>
        </p:txBody>
      </p:sp>
      <p:cxnSp>
        <p:nvCxnSpPr>
          <p:cNvPr id="15" name="直線單箭頭接點 14"/>
          <p:cNvCxnSpPr>
            <a:stCxn id="2" idx="3"/>
            <a:endCxn id="3" idx="1"/>
          </p:cNvCxnSpPr>
          <p:nvPr/>
        </p:nvCxnSpPr>
        <p:spPr>
          <a:xfrm>
            <a:off x="2136225" y="1206063"/>
            <a:ext cx="375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3" idx="3"/>
            <a:endCxn id="4" idx="1"/>
          </p:cNvCxnSpPr>
          <p:nvPr/>
        </p:nvCxnSpPr>
        <p:spPr>
          <a:xfrm>
            <a:off x="4014949" y="1206063"/>
            <a:ext cx="462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4" idx="3"/>
            <a:endCxn id="7" idx="1"/>
          </p:cNvCxnSpPr>
          <p:nvPr/>
        </p:nvCxnSpPr>
        <p:spPr>
          <a:xfrm flipV="1">
            <a:off x="5980384" y="1206062"/>
            <a:ext cx="5491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流程圖: 決策 60"/>
          <p:cNvSpPr/>
          <p:nvPr/>
        </p:nvSpPr>
        <p:spPr>
          <a:xfrm>
            <a:off x="1176170" y="4248809"/>
            <a:ext cx="2506718" cy="872358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While(true)</a:t>
            </a:r>
            <a:endParaRPr lang="zh-TW" altLang="en-US" dirty="0"/>
          </a:p>
        </p:txBody>
      </p:sp>
      <p:sp>
        <p:nvSpPr>
          <p:cNvPr id="54" name="圓角矩形 53"/>
          <p:cNvSpPr/>
          <p:nvPr/>
        </p:nvSpPr>
        <p:spPr>
          <a:xfrm>
            <a:off x="6820554" y="5484435"/>
            <a:ext cx="2089589" cy="6674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Run </a:t>
            </a:r>
            <a:r>
              <a:rPr lang="en-US" altLang="zh-TW" dirty="0" err="1" smtClean="0"/>
              <a:t>udpRecv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55" name="圓角矩形 54"/>
          <p:cNvSpPr/>
          <p:nvPr/>
        </p:nvSpPr>
        <p:spPr>
          <a:xfrm>
            <a:off x="1384735" y="5399369"/>
            <a:ext cx="2089589" cy="8375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Run </a:t>
            </a:r>
            <a:r>
              <a:rPr lang="en-US" altLang="zh-TW" dirty="0" err="1" smtClean="0"/>
              <a:t>backgroundworker</a:t>
            </a:r>
            <a:r>
              <a:rPr lang="en-US" altLang="zh-TW" dirty="0" smtClean="0"/>
              <a:t>(TCP </a:t>
            </a:r>
            <a:r>
              <a:rPr lang="en-US" altLang="zh-TW" dirty="0" err="1" smtClean="0"/>
              <a:t>recv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8" name="圓角矩形 67"/>
          <p:cNvSpPr/>
          <p:nvPr/>
        </p:nvSpPr>
        <p:spPr>
          <a:xfrm>
            <a:off x="4111673" y="5441902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New </a:t>
            </a:r>
            <a:r>
              <a:rPr lang="en-US" altLang="zh-TW" dirty="0" err="1" smtClean="0"/>
              <a:t>backgroundworker</a:t>
            </a:r>
            <a:endParaRPr lang="zh-TW" altLang="en-US" dirty="0"/>
          </a:p>
        </p:txBody>
      </p:sp>
      <p:sp>
        <p:nvSpPr>
          <p:cNvPr id="69" name="流程圖: 決策 68"/>
          <p:cNvSpPr/>
          <p:nvPr/>
        </p:nvSpPr>
        <p:spPr>
          <a:xfrm>
            <a:off x="6611989" y="4248809"/>
            <a:ext cx="2506718" cy="872358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While(true)</a:t>
            </a:r>
            <a:endParaRPr lang="zh-TW" altLang="en-US" dirty="0"/>
          </a:p>
        </p:txBody>
      </p:sp>
      <p:sp>
        <p:nvSpPr>
          <p:cNvPr id="71" name="圓角矩形 70"/>
          <p:cNvSpPr/>
          <p:nvPr/>
        </p:nvSpPr>
        <p:spPr>
          <a:xfrm>
            <a:off x="6808564" y="3133069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Recv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textmessage</a:t>
            </a:r>
            <a:endParaRPr lang="zh-TW" altLang="en-US" dirty="0"/>
          </a:p>
        </p:txBody>
      </p:sp>
      <p:sp>
        <p:nvSpPr>
          <p:cNvPr id="72" name="圓角矩形 71"/>
          <p:cNvSpPr/>
          <p:nvPr/>
        </p:nvSpPr>
        <p:spPr>
          <a:xfrm>
            <a:off x="6808564" y="1960181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Parse if there is emoji</a:t>
            </a:r>
            <a:endParaRPr lang="zh-TW" altLang="en-US" dirty="0"/>
          </a:p>
        </p:txBody>
      </p:sp>
      <p:sp>
        <p:nvSpPr>
          <p:cNvPr id="74" name="圓角矩形 73"/>
          <p:cNvSpPr/>
          <p:nvPr/>
        </p:nvSpPr>
        <p:spPr>
          <a:xfrm>
            <a:off x="1372745" y="3133069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Recv</a:t>
            </a:r>
            <a:r>
              <a:rPr lang="en-US" altLang="zh-TW" dirty="0" smtClean="0"/>
              <a:t> photo bytes[]</a:t>
            </a:r>
            <a:endParaRPr lang="zh-TW" altLang="en-US" dirty="0"/>
          </a:p>
        </p:txBody>
      </p:sp>
      <p:sp>
        <p:nvSpPr>
          <p:cNvPr id="75" name="圓角矩形 74"/>
          <p:cNvSpPr/>
          <p:nvPr/>
        </p:nvSpPr>
        <p:spPr>
          <a:xfrm>
            <a:off x="1384735" y="2010761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Transfer to Image</a:t>
            </a:r>
            <a:endParaRPr lang="zh-TW" altLang="en-US" dirty="0"/>
          </a:p>
        </p:txBody>
      </p:sp>
      <p:cxnSp>
        <p:nvCxnSpPr>
          <p:cNvPr id="77" name="直線單箭頭接點 76"/>
          <p:cNvCxnSpPr>
            <a:stCxn id="7" idx="3"/>
            <a:endCxn id="8" idx="1"/>
          </p:cNvCxnSpPr>
          <p:nvPr/>
        </p:nvCxnSpPr>
        <p:spPr>
          <a:xfrm>
            <a:off x="8910143" y="1206062"/>
            <a:ext cx="685801" cy="2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8" idx="2"/>
            <a:endCxn id="9" idx="0"/>
          </p:cNvCxnSpPr>
          <p:nvPr/>
        </p:nvCxnSpPr>
        <p:spPr>
          <a:xfrm>
            <a:off x="10535307" y="1542394"/>
            <a:ext cx="25619" cy="461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9" idx="2"/>
            <a:endCxn id="11" idx="0"/>
          </p:cNvCxnSpPr>
          <p:nvPr/>
        </p:nvCxnSpPr>
        <p:spPr>
          <a:xfrm flipH="1">
            <a:off x="10560925" y="2670941"/>
            <a:ext cx="1" cy="547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11" idx="2"/>
            <a:endCxn id="12" idx="0"/>
          </p:cNvCxnSpPr>
          <p:nvPr/>
        </p:nvCxnSpPr>
        <p:spPr>
          <a:xfrm>
            <a:off x="10560925" y="3885542"/>
            <a:ext cx="0" cy="461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12" idx="2"/>
            <a:endCxn id="13" idx="0"/>
          </p:cNvCxnSpPr>
          <p:nvPr/>
        </p:nvCxnSpPr>
        <p:spPr>
          <a:xfrm>
            <a:off x="10560925" y="5014088"/>
            <a:ext cx="0" cy="470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13" idx="1"/>
            <a:endCxn id="54" idx="3"/>
          </p:cNvCxnSpPr>
          <p:nvPr/>
        </p:nvCxnSpPr>
        <p:spPr>
          <a:xfrm flipH="1">
            <a:off x="8910143" y="5818139"/>
            <a:ext cx="6059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4" idx="0"/>
            <a:endCxn id="69" idx="2"/>
          </p:cNvCxnSpPr>
          <p:nvPr/>
        </p:nvCxnSpPr>
        <p:spPr>
          <a:xfrm flipH="1" flipV="1">
            <a:off x="7865348" y="5121167"/>
            <a:ext cx="1" cy="363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69" idx="0"/>
            <a:endCxn id="71" idx="2"/>
          </p:cNvCxnSpPr>
          <p:nvPr/>
        </p:nvCxnSpPr>
        <p:spPr>
          <a:xfrm flipV="1">
            <a:off x="7865348" y="3885541"/>
            <a:ext cx="0" cy="363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71" idx="0"/>
            <a:endCxn id="72" idx="2"/>
          </p:cNvCxnSpPr>
          <p:nvPr/>
        </p:nvCxnSpPr>
        <p:spPr>
          <a:xfrm flipV="1">
            <a:off x="7865348" y="2712653"/>
            <a:ext cx="0" cy="42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54" idx="1"/>
            <a:endCxn id="68" idx="3"/>
          </p:cNvCxnSpPr>
          <p:nvPr/>
        </p:nvCxnSpPr>
        <p:spPr>
          <a:xfrm flipH="1" flipV="1">
            <a:off x="6225240" y="5818138"/>
            <a:ext cx="5953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68" idx="1"/>
            <a:endCxn id="55" idx="3"/>
          </p:cNvCxnSpPr>
          <p:nvPr/>
        </p:nvCxnSpPr>
        <p:spPr>
          <a:xfrm flipH="1">
            <a:off x="3474324" y="5818138"/>
            <a:ext cx="637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stCxn id="55" idx="0"/>
            <a:endCxn id="61" idx="2"/>
          </p:cNvCxnSpPr>
          <p:nvPr/>
        </p:nvCxnSpPr>
        <p:spPr>
          <a:xfrm flipH="1" flipV="1">
            <a:off x="2429529" y="5121167"/>
            <a:ext cx="1" cy="278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61" idx="0"/>
            <a:endCxn id="74" idx="2"/>
          </p:cNvCxnSpPr>
          <p:nvPr/>
        </p:nvCxnSpPr>
        <p:spPr>
          <a:xfrm flipV="1">
            <a:off x="2429529" y="3885541"/>
            <a:ext cx="0" cy="363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74" idx="0"/>
            <a:endCxn id="75" idx="2"/>
          </p:cNvCxnSpPr>
          <p:nvPr/>
        </p:nvCxnSpPr>
        <p:spPr>
          <a:xfrm flipV="1">
            <a:off x="2429529" y="2763233"/>
            <a:ext cx="11990" cy="369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0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流程圖: 決策 60"/>
          <p:cNvSpPr/>
          <p:nvPr/>
        </p:nvSpPr>
        <p:spPr>
          <a:xfrm>
            <a:off x="756075" y="1606683"/>
            <a:ext cx="2506718" cy="872358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If Click</a:t>
            </a:r>
            <a:r>
              <a:rPr lang="zh-TW" altLang="en-US" dirty="0" smtClean="0"/>
              <a:t>送圖片</a:t>
            </a:r>
            <a:endParaRPr lang="zh-TW" altLang="en-US" dirty="0"/>
          </a:p>
        </p:txBody>
      </p:sp>
      <p:sp>
        <p:nvSpPr>
          <p:cNvPr id="69" name="流程圖: 決策 68"/>
          <p:cNvSpPr/>
          <p:nvPr/>
        </p:nvSpPr>
        <p:spPr>
          <a:xfrm>
            <a:off x="8388237" y="1588167"/>
            <a:ext cx="2506718" cy="872358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If Click </a:t>
            </a:r>
            <a:r>
              <a:rPr lang="zh-TW" altLang="en-US" dirty="0" smtClean="0"/>
              <a:t>圖片</a:t>
            </a:r>
            <a:endParaRPr lang="zh-TW" altLang="en-US" dirty="0"/>
          </a:p>
        </p:txBody>
      </p:sp>
      <p:sp>
        <p:nvSpPr>
          <p:cNvPr id="39" name="圓角矩形 38"/>
          <p:cNvSpPr/>
          <p:nvPr/>
        </p:nvSpPr>
        <p:spPr>
          <a:xfrm>
            <a:off x="952649" y="4083021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Networkstream</a:t>
            </a:r>
            <a:r>
              <a:rPr lang="en-US" altLang="zh-TW" dirty="0" smtClean="0"/>
              <a:t> sending byte[]</a:t>
            </a:r>
            <a:endParaRPr lang="zh-TW" altLang="en-US" dirty="0"/>
          </a:p>
        </p:txBody>
      </p:sp>
      <p:sp>
        <p:nvSpPr>
          <p:cNvPr id="40" name="圓角矩形 39"/>
          <p:cNvSpPr/>
          <p:nvPr/>
        </p:nvSpPr>
        <p:spPr>
          <a:xfrm>
            <a:off x="952650" y="2959814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Image to byte[]</a:t>
            </a:r>
            <a:endParaRPr lang="zh-TW" altLang="en-US" dirty="0"/>
          </a:p>
        </p:txBody>
      </p:sp>
      <p:sp>
        <p:nvSpPr>
          <p:cNvPr id="41" name="圓角矩形 40"/>
          <p:cNvSpPr/>
          <p:nvPr/>
        </p:nvSpPr>
        <p:spPr>
          <a:xfrm>
            <a:off x="8612567" y="4083021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FileStream</a:t>
            </a:r>
            <a:r>
              <a:rPr lang="en-US" altLang="zh-TW" dirty="0" smtClean="0"/>
              <a:t> to bmp and </a:t>
            </a:r>
            <a:r>
              <a:rPr lang="en-US" altLang="zh-TW" dirty="0" err="1" smtClean="0"/>
              <a:t>SaveFile</a:t>
            </a:r>
            <a:endParaRPr lang="zh-TW" altLang="en-US" dirty="0"/>
          </a:p>
        </p:txBody>
      </p:sp>
      <p:sp>
        <p:nvSpPr>
          <p:cNvPr id="42" name="圓角矩形 41"/>
          <p:cNvSpPr/>
          <p:nvPr/>
        </p:nvSpPr>
        <p:spPr>
          <a:xfrm>
            <a:off x="8612568" y="2959814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Image to byte[]</a:t>
            </a:r>
            <a:endParaRPr lang="zh-TW" altLang="en-US" dirty="0"/>
          </a:p>
        </p:txBody>
      </p:sp>
      <p:sp>
        <p:nvSpPr>
          <p:cNvPr id="43" name="流程圖: 決策 42"/>
          <p:cNvSpPr/>
          <p:nvPr/>
        </p:nvSpPr>
        <p:spPr>
          <a:xfrm>
            <a:off x="4429119" y="1523915"/>
            <a:ext cx="2506718" cy="1037894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If </a:t>
            </a:r>
            <a:r>
              <a:rPr lang="en-US" altLang="zh-TW" dirty="0" err="1" smtClean="0"/>
              <a:t>isEnter</a:t>
            </a:r>
            <a:r>
              <a:rPr lang="en-US" altLang="zh-TW" dirty="0" smtClean="0"/>
              <a:t>(Keyboard)</a:t>
            </a:r>
            <a:endParaRPr lang="zh-TW" altLang="en-US" dirty="0"/>
          </a:p>
        </p:txBody>
      </p:sp>
      <p:sp>
        <p:nvSpPr>
          <p:cNvPr id="44" name="圓角矩形 43"/>
          <p:cNvSpPr/>
          <p:nvPr/>
        </p:nvSpPr>
        <p:spPr>
          <a:xfrm>
            <a:off x="4625695" y="4101537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Udp</a:t>
            </a:r>
            <a:r>
              <a:rPr lang="en-US" altLang="zh-TW" dirty="0" smtClean="0"/>
              <a:t> send text</a:t>
            </a:r>
            <a:endParaRPr lang="zh-TW" altLang="en-US" dirty="0"/>
          </a:p>
        </p:txBody>
      </p:sp>
      <p:sp>
        <p:nvSpPr>
          <p:cNvPr id="45" name="圓角矩形 44"/>
          <p:cNvSpPr/>
          <p:nvPr/>
        </p:nvSpPr>
        <p:spPr>
          <a:xfrm>
            <a:off x="4625696" y="2959814"/>
            <a:ext cx="2113567" cy="75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String to byte[]</a:t>
            </a:r>
            <a:endParaRPr lang="zh-TW" altLang="en-US" dirty="0"/>
          </a:p>
        </p:txBody>
      </p:sp>
      <p:cxnSp>
        <p:nvCxnSpPr>
          <p:cNvPr id="46" name="直線單箭頭接點 45"/>
          <p:cNvCxnSpPr>
            <a:stCxn id="61" idx="2"/>
            <a:endCxn id="40" idx="0"/>
          </p:cNvCxnSpPr>
          <p:nvPr/>
        </p:nvCxnSpPr>
        <p:spPr>
          <a:xfrm>
            <a:off x="2009434" y="2479041"/>
            <a:ext cx="0" cy="480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0" idx="2"/>
            <a:endCxn id="39" idx="0"/>
          </p:cNvCxnSpPr>
          <p:nvPr/>
        </p:nvCxnSpPr>
        <p:spPr>
          <a:xfrm flipH="1">
            <a:off x="2009433" y="3712286"/>
            <a:ext cx="1" cy="370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43" idx="2"/>
            <a:endCxn id="45" idx="0"/>
          </p:cNvCxnSpPr>
          <p:nvPr/>
        </p:nvCxnSpPr>
        <p:spPr>
          <a:xfrm>
            <a:off x="5682478" y="2561809"/>
            <a:ext cx="2" cy="398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5" idx="2"/>
            <a:endCxn id="44" idx="0"/>
          </p:cNvCxnSpPr>
          <p:nvPr/>
        </p:nvCxnSpPr>
        <p:spPr>
          <a:xfrm flipH="1">
            <a:off x="5682479" y="3712286"/>
            <a:ext cx="1" cy="389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69" idx="2"/>
            <a:endCxn id="42" idx="0"/>
          </p:cNvCxnSpPr>
          <p:nvPr/>
        </p:nvCxnSpPr>
        <p:spPr>
          <a:xfrm>
            <a:off x="9641596" y="2460525"/>
            <a:ext cx="27756" cy="4992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42" idx="2"/>
            <a:endCxn id="41" idx="0"/>
          </p:cNvCxnSpPr>
          <p:nvPr/>
        </p:nvCxnSpPr>
        <p:spPr>
          <a:xfrm flipH="1">
            <a:off x="9669351" y="3712286"/>
            <a:ext cx="1" cy="370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25972" y="250271"/>
            <a:ext cx="2937642" cy="9511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Other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479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執行結果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205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82" y="1077488"/>
            <a:ext cx="10058400" cy="49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80692"/>
      </p:ext>
    </p:extLst>
  </p:cSld>
  <p:clrMapOvr>
    <a:masterClrMapping/>
  </p:clrMapOvr>
</p:sld>
</file>

<file path=ppt/theme/theme1.xml><?xml version="1.0" encoding="utf-8"?>
<a:theme xmlns:a="http://schemas.openxmlformats.org/drawingml/2006/main" name="基礎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TM03457444[[fn=基準]]</Template>
  <TotalTime>295</TotalTime>
  <Words>134</Words>
  <Application>Microsoft Office PowerPoint</Application>
  <PresentationFormat>寬螢幕</PresentationFormat>
  <Paragraphs>58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4" baseType="lpstr">
      <vt:lpstr>新細明體</vt:lpstr>
      <vt:lpstr>Corbel</vt:lpstr>
      <vt:lpstr>基礎</vt:lpstr>
      <vt:lpstr>流程圖與執行結果</vt:lpstr>
      <vt:lpstr>流程圖</vt:lpstr>
      <vt:lpstr>PowerPoint 簡報</vt:lpstr>
      <vt:lpstr>PowerPoint 簡報</vt:lpstr>
      <vt:lpstr>PowerPoint 簡報</vt:lpstr>
      <vt:lpstr>PowerPoint 簡報</vt:lpstr>
      <vt:lpstr>PowerPoint 簡報</vt:lpstr>
      <vt:lpstr>執行結果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流程圖與執行結果</dc:title>
  <dc:creator>吳承儒</dc:creator>
  <cp:lastModifiedBy>吳承儒</cp:lastModifiedBy>
  <cp:revision>6</cp:revision>
  <dcterms:created xsi:type="dcterms:W3CDTF">2017-06-04T10:28:20Z</dcterms:created>
  <dcterms:modified xsi:type="dcterms:W3CDTF">2017-06-04T15:23:29Z</dcterms:modified>
</cp:coreProperties>
</file>